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80B8-5889-44A7-9A28-D89CE673BA28}" type="datetimeFigureOut">
              <a:rPr lang="fr-CA" smtClean="0"/>
              <a:t>2020-11-13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B3B3C-F13B-4C2A-91DE-C12B8B19C7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51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580B8-5889-44A7-9A28-D89CE673BA28}" type="datetimeFigureOut">
              <a:rPr lang="fr-CA" smtClean="0"/>
              <a:t>2020-11-13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B3B3C-F13B-4C2A-91DE-C12B8B19C75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4132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Peut-on faire confiance à ce qu’on lit dans la Bible?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6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Personnes Bibliques vérifiées par l’archéologie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8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Personnes Bibliques mentionnées par des historiens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4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Évènements Bibliques confirmés par des historiens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Autres évènements Bibliques confirmés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00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Autres personnes, endroits et évènements confirmés par des sources extrabibliques.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4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Alors la Bible est-elle un livre de fiction ?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8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Les récits de la Bible sont-ils des légendes 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8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Comment l’Histoire devient-elle légende 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3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Comment prévenir que l’Histoire devienne légende ?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07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Quand le Nouveau Testament a-t-il été écrit ?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Des histoires, des histoires et encore des histoires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1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Quand le Nouveau Testament a-t-il été écrit?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77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Quand le Nouveau Testament a-t-il été écrit?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10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Quand le Nouveau Testament a-t-il été écrit?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85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Pour dater l’Évangile de Luc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89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Témoignages au sujet de la paternité des Évangiles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8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Que nous disent toutes ces preuves 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1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La Bible: hier et aujourd'hui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0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La transmission du Nouveau Testament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19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Preuves de copies minutieuse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14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Avec quelles soins la Bible était-elle copiée 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0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Fiction, Légendes et l’Histoire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4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Témoignages à la précision du Nouveau Testament</a:t>
            </a:r>
            <a:endParaRPr lang="fr-CA" altLang="fr-FR" sz="28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0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000" smtClean="0"/>
              <a:t>Comparons l’Histoire biblique et l’Histoire ancienne: </a:t>
            </a:r>
            <a:r>
              <a:rPr lang="fr-CA" altLang="fr-FR" sz="2000" smtClean="0">
                <a:solidFill>
                  <a:srgbClr val="FFFF00"/>
                </a:solidFill>
              </a:rPr>
              <a:t>Alexandre le grand</a:t>
            </a:r>
            <a:endParaRPr lang="fr-CA" altLang="fr-FR" sz="2000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0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400" smtClean="0"/>
              <a:t>Comparons l’Histoire biblique et l’Histoire ancienne: </a:t>
            </a:r>
            <a:r>
              <a:rPr lang="fr-CA" altLang="fr-FR" sz="2400" smtClean="0">
                <a:solidFill>
                  <a:srgbClr val="FFFF00"/>
                </a:solidFill>
              </a:rPr>
              <a:t>César</a:t>
            </a:r>
            <a:endParaRPr lang="fr-CA" altLang="fr-FR" sz="240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31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Plus sur la fiabilité des Évangiles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3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Peux-tu croire la Bible ?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8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800" smtClean="0"/>
              <a:t>Preuves de bouleversements des disciples de Jésus</a:t>
            </a:r>
            <a:endParaRPr lang="fr-CA" alt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21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Témoignages de Foi en la résurrection de Jésus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5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D’autres témoignages de Foi en Jésus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26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Témoignage de Foi par les premiers chrétiens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48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Témoignage d’un ancien incroyant</a:t>
            </a:r>
            <a:endParaRPr lang="fr-CA" altLang="fr-FR" sz="36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05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Fiction, Légendes et l’Histoire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64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Témoignage d’un autre ancien incroyant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12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Qu’apprenons-nous de ses témoignages ?</a:t>
            </a:r>
            <a:endParaRPr lang="fr-CA" altLang="fr-FR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5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>
                <a:solidFill>
                  <a:srgbClr val="FFFF00"/>
                </a:solidFill>
              </a:rPr>
              <a:t>Matthieu 10:32: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br>
              <a:rPr lang="fr-CA" altLang="fr-FR" smtClean="0">
                <a:solidFill>
                  <a:srgbClr val="008080"/>
                </a:solidFill>
              </a:rPr>
            </a:br>
            <a:r>
              <a:rPr lang="fr-CA" altLang="fr-FR" sz="1800" smtClean="0">
                <a:solidFill>
                  <a:srgbClr val="008080"/>
                </a:solidFill>
              </a:rPr>
              <a:t/>
            </a:r>
            <a:br>
              <a:rPr lang="fr-CA" altLang="fr-FR" sz="1800" smtClean="0">
                <a:solidFill>
                  <a:srgbClr val="008080"/>
                </a:solidFill>
              </a:rPr>
            </a:br>
            <a:r>
              <a:rPr lang="fr-CA" altLang="fr-FR" smtClean="0">
                <a:solidFill>
                  <a:srgbClr val="FFFF00"/>
                </a:solidFill>
              </a:rPr>
              <a:t>« Quiconque</a:t>
            </a:r>
            <a:r>
              <a:rPr lang="fr-CA" altLang="fr-FR" smtClean="0"/>
              <a:t> </a:t>
            </a:r>
            <a:r>
              <a:rPr lang="fr-CA" altLang="fr-FR" smtClean="0">
                <a:solidFill>
                  <a:srgbClr val="FFFF00"/>
                </a:solidFill>
              </a:rPr>
              <a:t>me confessera</a:t>
            </a:r>
            <a:r>
              <a:rPr lang="fr-CA" altLang="fr-FR" smtClean="0"/>
              <a:t> devant les hommes, </a:t>
            </a:r>
            <a:r>
              <a:rPr lang="fr-CA" altLang="fr-FR" smtClean="0">
                <a:solidFill>
                  <a:srgbClr val="FFFF00"/>
                </a:solidFill>
              </a:rPr>
              <a:t>je le confesserai aussi devant mon Père</a:t>
            </a:r>
            <a:r>
              <a:rPr lang="fr-CA" altLang="fr-FR" smtClean="0"/>
              <a:t> qui est dans les cieux;</a:t>
            </a:r>
            <a:br>
              <a:rPr lang="fr-CA" altLang="fr-FR" smtClean="0"/>
            </a:br>
            <a:r>
              <a:rPr lang="fr-CA" altLang="fr-FR" smtClean="0">
                <a:solidFill>
                  <a:schemeClr val="tx1"/>
                </a:solidFill>
              </a:rPr>
              <a:t>mais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r>
              <a:rPr lang="fr-CA" altLang="fr-FR" smtClean="0">
                <a:solidFill>
                  <a:srgbClr val="FF0000"/>
                </a:solidFill>
              </a:rPr>
              <a:t>quiconque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r>
              <a:rPr lang="fr-CA" altLang="fr-FR" smtClean="0">
                <a:solidFill>
                  <a:srgbClr val="FF0000"/>
                </a:solidFill>
              </a:rPr>
              <a:t>me reniera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r>
              <a:rPr lang="fr-CA" altLang="fr-FR" smtClean="0">
                <a:solidFill>
                  <a:schemeClr val="tx1"/>
                </a:solidFill>
              </a:rPr>
              <a:t>devant les hommes,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r>
              <a:rPr lang="fr-CA" altLang="fr-FR" smtClean="0">
                <a:solidFill>
                  <a:srgbClr val="FF0000"/>
                </a:solidFill>
              </a:rPr>
              <a:t>je le renierai aussi devant mon Père</a:t>
            </a:r>
            <a:r>
              <a:rPr lang="fr-CA" altLang="fr-FR" smtClean="0">
                <a:solidFill>
                  <a:srgbClr val="008080"/>
                </a:solidFill>
              </a:rPr>
              <a:t> </a:t>
            </a:r>
            <a:r>
              <a:rPr lang="fr-CA" altLang="fr-FR" smtClean="0">
                <a:solidFill>
                  <a:schemeClr val="tx1"/>
                </a:solidFill>
              </a:rPr>
              <a:t>qui est dans les cieux.</a:t>
            </a:r>
            <a:r>
              <a:rPr lang="fr-CA" altLang="fr-FR" smtClean="0">
                <a:solidFill>
                  <a:srgbClr val="008080"/>
                </a:solidFill>
              </a:rPr>
              <a:t> »</a:t>
            </a:r>
            <a:r>
              <a:rPr lang="fr-CA" altLang="fr-FR" sz="3600" smtClean="0">
                <a:solidFill>
                  <a:srgbClr val="FFFFFF"/>
                </a:solidFill>
              </a:rPr>
              <a:t/>
            </a:r>
            <a:br>
              <a:rPr lang="fr-CA" altLang="fr-FR" sz="3600" smtClean="0">
                <a:solidFill>
                  <a:srgbClr val="FFFFFF"/>
                </a:solidFill>
              </a:rPr>
            </a:br>
            <a:endParaRPr lang="fr-CA" altLang="fr-FR" sz="3600" dirty="0">
              <a:solidFill>
                <a:srgbClr val="FFFFFF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64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Résumé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9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altLang="fr-FR" sz="4400" smtClean="0"/>
              <a:t>Fin</a:t>
            </a:r>
            <a:endParaRPr lang="fr-CA" altLang="fr-FR" sz="440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87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Fiction, Légendes et L’Histoire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Des questions honnêtes au sujet de la Bible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0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400" smtClean="0"/>
              <a:t>Exemples de preuves qui démontrent qu’un récit est historique</a:t>
            </a:r>
            <a:endParaRPr lang="fr-CA" altLang="fr-FR" sz="24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1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600" smtClean="0"/>
              <a:t>Les récits de la Bible sont-ils pure fiction ?</a:t>
            </a:r>
            <a:endParaRPr lang="fr-CA" altLang="fr-FR" sz="3600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mtClean="0"/>
              <a:t>Endroits Bibliques vérifiés par l’archéologie</a:t>
            </a:r>
            <a:endParaRPr lang="fr-CA" alt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38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Microsoft Office PowerPoint</Application>
  <PresentationFormat>Affichage à l'écran (4:3)</PresentationFormat>
  <Paragraphs>44</Paragraphs>
  <Slides>44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Peut-on faire confiance à ce qu’on lit dans la Bible?</vt:lpstr>
      <vt:lpstr>Des histoires, des histoires et encore des histoires</vt:lpstr>
      <vt:lpstr>Fiction, Légendes et l’Histoire</vt:lpstr>
      <vt:lpstr>Fiction, Légendes et l’Histoire</vt:lpstr>
      <vt:lpstr>Fiction, Légendes et L’Histoire</vt:lpstr>
      <vt:lpstr>Des questions honnêtes au sujet de la Bible</vt:lpstr>
      <vt:lpstr>Exemples de preuves qui démontrent qu’un récit est historique</vt:lpstr>
      <vt:lpstr>Les récits de la Bible sont-ils pure fiction ?</vt:lpstr>
      <vt:lpstr>Endroits Bibliques vérifiés par l’archéologie</vt:lpstr>
      <vt:lpstr>Personnes Bibliques vérifiées par l’archéologie</vt:lpstr>
      <vt:lpstr>Personnes Bibliques mentionnées par des historiens</vt:lpstr>
      <vt:lpstr>Évènements Bibliques confirmés par des historiens</vt:lpstr>
      <vt:lpstr>Autres évènements Bibliques confirmés</vt:lpstr>
      <vt:lpstr>Autres personnes, endroits et évènements confirmés par des sources extrabibliques.</vt:lpstr>
      <vt:lpstr>Alors la Bible est-elle un livre de fiction ?</vt:lpstr>
      <vt:lpstr>Les récits de la Bible sont-ils des légendes ?</vt:lpstr>
      <vt:lpstr>Comment l’Histoire devient-elle légende ?</vt:lpstr>
      <vt:lpstr>Comment prévenir que l’Histoire devienne légende ?</vt:lpstr>
      <vt:lpstr>Quand le Nouveau Testament a-t-il été écrit ?</vt:lpstr>
      <vt:lpstr>Quand le Nouveau Testament a-t-il été écrit?</vt:lpstr>
      <vt:lpstr>Quand le Nouveau Testament a-t-il été écrit?</vt:lpstr>
      <vt:lpstr>Quand le Nouveau Testament a-t-il été écrit?</vt:lpstr>
      <vt:lpstr>Pour dater l’Évangile de Luc</vt:lpstr>
      <vt:lpstr>Témoignages au sujet de la paternité des Évangiles</vt:lpstr>
      <vt:lpstr>Que nous disent toutes ces preuves ?</vt:lpstr>
      <vt:lpstr>La Bible: hier et aujourd'hui</vt:lpstr>
      <vt:lpstr>La transmission du Nouveau Testament</vt:lpstr>
      <vt:lpstr>Preuves de copies minutieuse</vt:lpstr>
      <vt:lpstr>Avec quelles soins la Bible était-elle copiée ?</vt:lpstr>
      <vt:lpstr>Témoignages à la précision du Nouveau Testament</vt:lpstr>
      <vt:lpstr>Comparons l’Histoire biblique et l’Histoire ancienne: Alexandre le grand</vt:lpstr>
      <vt:lpstr>Comparons l’Histoire biblique et l’Histoire ancienne: César</vt:lpstr>
      <vt:lpstr>Plus sur la fiabilité des Évangiles</vt:lpstr>
      <vt:lpstr>Peux-tu croire la Bible ?</vt:lpstr>
      <vt:lpstr>Preuves de bouleversements des disciples de Jésus</vt:lpstr>
      <vt:lpstr>Témoignages de Foi en la résurrection de Jésus</vt:lpstr>
      <vt:lpstr>D’autres témoignages de Foi en Jésus</vt:lpstr>
      <vt:lpstr>Témoignage de Foi par les premiers chrétiens</vt:lpstr>
      <vt:lpstr>Témoignage d’un ancien incroyant</vt:lpstr>
      <vt:lpstr>Témoignage d’un autre ancien incroyant</vt:lpstr>
      <vt:lpstr>Qu’apprenons-nous de ses témoignages ?</vt:lpstr>
      <vt:lpstr>Matthieu 10:32:   « Quiconque me confessera devant les hommes, je le confesserai aussi devant mon Père qui est dans les cieux; mais quiconque me reniera devant les hommes, je le renierai aussi devant mon Père qui est dans les cieux. » </vt:lpstr>
      <vt:lpstr>Résumé</vt:lpstr>
      <vt:lpstr>Fin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Peut-on faire confiance à ce qu’on lit dans la Bible?</dc:title>
  <dc:creator>David Cox</dc:creator>
  <cp:lastModifiedBy>David Cox</cp:lastModifiedBy>
  <cp:revision>1</cp:revision>
  <dcterms:created xsi:type="dcterms:W3CDTF">2020-11-13T22:56:41Z</dcterms:created>
  <dcterms:modified xsi:type="dcterms:W3CDTF">2020-11-13T22:56:41Z</dcterms:modified>
</cp:coreProperties>
</file>